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59675" cx="104394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Ih8q0DO5ZGHiobs6nEulqOdnM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2F6F8B-9EC8-4A71-8079-2EE8258A46A6}">
  <a:tblStyle styleId="{C72F6F8B-9EC8-4A71-8079-2EE8258A46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782955" y="1237197"/>
            <a:ext cx="887349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304925" y="3970580"/>
            <a:ext cx="782955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821428" y="-91306"/>
            <a:ext cx="4796544" cy="9003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5392957" y="2480223"/>
            <a:ext cx="6406475" cy="225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825720" y="294474"/>
            <a:ext cx="6406475" cy="662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712272" y="1884671"/>
            <a:ext cx="9003983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712272" y="5059035"/>
            <a:ext cx="9003983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717709" y="2012414"/>
            <a:ext cx="4436745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5284946" y="2012414"/>
            <a:ext cx="4436745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719068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719070" y="1853171"/>
            <a:ext cx="4416355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719070" y="2761381"/>
            <a:ext cx="4416355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5284947" y="1853171"/>
            <a:ext cx="4438105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5284947" y="2761381"/>
            <a:ext cx="4438105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719069" y="503978"/>
            <a:ext cx="336697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4438105" y="1088455"/>
            <a:ext cx="5284946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719069" y="2267902"/>
            <a:ext cx="336697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719069" y="503978"/>
            <a:ext cx="336697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4438105" y="1088455"/>
            <a:ext cx="5284946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19069" y="2267902"/>
            <a:ext cx="336697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7.png"/><Relationship Id="rId6" Type="http://schemas.openxmlformats.org/officeDocument/2006/relationships/image" Target="../media/image19.jpg"/><Relationship Id="rId7" Type="http://schemas.openxmlformats.org/officeDocument/2006/relationships/image" Target="../media/image2.png"/><Relationship Id="rId8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18.png"/><Relationship Id="rId6" Type="http://schemas.openxmlformats.org/officeDocument/2006/relationships/image" Target="../media/image10.jpg"/><Relationship Id="rId7" Type="http://schemas.openxmlformats.org/officeDocument/2006/relationships/image" Target="../media/image15.pn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6.png"/><Relationship Id="rId6" Type="http://schemas.openxmlformats.org/officeDocument/2006/relationships/image" Target="../media/image3.jpg"/><Relationship Id="rId7" Type="http://schemas.openxmlformats.org/officeDocument/2006/relationships/image" Target="../media/image20.png"/><Relationship Id="rId8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24.png"/><Relationship Id="rId6" Type="http://schemas.openxmlformats.org/officeDocument/2006/relationships/image" Target="../media/image21.jpg"/><Relationship Id="rId7" Type="http://schemas.openxmlformats.org/officeDocument/2006/relationships/image" Target="../media/image23.png"/><Relationship Id="rId8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9.jpg"/><Relationship Id="rId5" Type="http://schemas.openxmlformats.org/officeDocument/2006/relationships/image" Target="../media/image24.png"/><Relationship Id="rId6" Type="http://schemas.openxmlformats.org/officeDocument/2006/relationships/image" Target="../media/image21.jpg"/><Relationship Id="rId7" Type="http://schemas.openxmlformats.org/officeDocument/2006/relationships/image" Target="../media/image23.png"/><Relationship Id="rId8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9.jpg"/><Relationship Id="rId5" Type="http://schemas.openxmlformats.org/officeDocument/2006/relationships/image" Target="../media/image24.png"/><Relationship Id="rId6" Type="http://schemas.openxmlformats.org/officeDocument/2006/relationships/image" Target="../media/image21.jpg"/><Relationship Id="rId7" Type="http://schemas.openxmlformats.org/officeDocument/2006/relationships/image" Target="../media/image23.png"/><Relationship Id="rId8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27275" y="12968"/>
            <a:ext cx="670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fr-FR" sz="4800">
                <a:solidFill>
                  <a:srgbClr val="C00000"/>
                </a:solidFill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401726" y="648816"/>
            <a:ext cx="48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au 26 Juin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415342" y="6514002"/>
            <a:ext cx="82762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373139">
            <a:off x="9425502" y="6726945"/>
            <a:ext cx="908346" cy="894166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1"/>
          <p:cNvGraphicFramePr/>
          <p:nvPr/>
        </p:nvGraphicFramePr>
        <p:xfrm>
          <a:off x="338067" y="1070099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{C72F6F8B-9EC8-4A71-8079-2EE8258A46A6}</a:tableStyleId>
              </a:tblPr>
              <a:tblGrid>
                <a:gridCol w="562475"/>
                <a:gridCol w="1405700"/>
                <a:gridCol w="1362950"/>
                <a:gridCol w="1341475"/>
                <a:gridCol w="1267875"/>
                <a:gridCol w="1295200"/>
                <a:gridCol w="1296900"/>
                <a:gridCol w="1386075"/>
              </a:tblGrid>
              <a:tr h="18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LUNDI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MARDI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MERCREDI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JEUDI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VENDREDI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SAMEDI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DIMANCHE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209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J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U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fonds d’artichauts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Samoussa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 aux olives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fèves</a:t>
                      </a: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l’échalote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Carottes râpées vinaigrette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Mousse de thon et toast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 au muscat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97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Joue de porc sauce Colombo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Farfalles</a:t>
                      </a: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Poisson frais selon arrivage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Courgettes sautées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Boulettes d’agneau façon tajine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Cuisse de poulet au thym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Aubergines à la parmigiana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Rouille de seiche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blanc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Escalope de volaille panée et sauce tartare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Choux fleurs poêlé</a:t>
                      </a: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Filet mignon à la moutarde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lamelles sautées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365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d e    f r o m a g e s</a:t>
                      </a:r>
                      <a:endParaRPr sz="29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09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Île flottante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Gaufre au sucre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Pastèque à la menthe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fruits frais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Glace artisanale “Antolin”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Tarte aux fraises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077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472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I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039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Oeufs brouillés à la ciboulette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Haricots verts à l’ail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Jambon de Pays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Patatas Bravas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Rôti de dinde froid et mayonnaise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et salade de tomates aux cébettes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Pissaladière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Salsifis safranés aux dés de jambon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Quenelle gratinée sauce Nantua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Crêpe au fromage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mâche aux croûtons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365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47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Pêche au sirop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Crème praline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Yaourt aux fruits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fruits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Banane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suisses aux fruits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077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72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cap="none" strike="noStrike"/>
                        <a:t>G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O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U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T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Assortiment de gâteaux moelleux</a:t>
                      </a:r>
                      <a:endParaRPr b="1" sz="10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fr-FR" sz="4800">
                <a:solidFill>
                  <a:srgbClr val="C00000"/>
                </a:solidFill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333526" y="831616"/>
            <a:ext cx="48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 Juin au 03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373767" y="6846752"/>
            <a:ext cx="827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p2"/>
          <p:cNvGraphicFramePr/>
          <p:nvPr/>
        </p:nvGraphicFramePr>
        <p:xfrm>
          <a:off x="498197" y="129333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{C72F6F8B-9EC8-4A71-8079-2EE8258A46A6}</a:tableStyleId>
              </a:tblPr>
              <a:tblGrid>
                <a:gridCol w="695600"/>
                <a:gridCol w="1325950"/>
                <a:gridCol w="1258700"/>
                <a:gridCol w="1268300"/>
                <a:gridCol w="1344525"/>
                <a:gridCol w="1178625"/>
                <a:gridCol w="1185650"/>
                <a:gridCol w="1185650"/>
              </a:tblGrid>
              <a:tr h="17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LUNDI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MARDI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MERCREDI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JEUDI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VENDREDI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SAMEDI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DIMANCHE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016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J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U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Tomates au pesto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romaine aux dés d’emmental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Tartine de chèvre frais et échalote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Radis beurre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pois chiches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Bouchées de brandade à la Nimoise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pamplemousse aux crevettes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04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Steak haché sauce échalote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pois à la paysanne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Moules marinières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Frites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Foie de veau au vinaigre balsamique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Carottes glacées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Paëlla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FIlet de lieu meunière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Blettes à la provençale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Jambon braisé au thym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Epinards à l’échalote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Rôti de boeuf au jus d’ail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grenailles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5425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d e    f r o m a g e s</a:t>
                      </a:r>
                      <a:endParaRPr sz="2084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71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Nectarine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Sorbet artisanal “Antolin”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Mousse aux fruits rouges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Duo de melons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Pastèque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Feuilleté  à l’abricot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477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26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I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785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Risotto crémeux aux petits légumes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Clafoutis courgettes, mozzarella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Farfalle au saumon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Boulettes de boeuf sauce tomate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Aubergines sautées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Omelette à la portugaise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vapeur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</a:t>
                      </a: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au fromage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créole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Assiette Anglaise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6025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</a:t>
                      </a:r>
                      <a:endParaRPr sz="2084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77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pommes, cassis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Coupelle de pruneaux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 caramel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 blanc au miel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Liégeois au chocolat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Yaourt au sucre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477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0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cap="none" strike="noStrike"/>
                        <a:t>G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O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U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T</a:t>
                      </a:r>
                      <a:br>
                        <a:rPr lang="fr-FR" sz="1000" u="none" cap="none" strike="noStrike"/>
                      </a:br>
                      <a:r>
                        <a:rPr lang="fr-FR" sz="10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Assortiment de gâteaux moelleux</a:t>
                      </a:r>
                      <a:endParaRPr b="1" sz="10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1122775" y="73068"/>
            <a:ext cx="670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fr-FR" sz="4800">
                <a:solidFill>
                  <a:srgbClr val="C00000"/>
                </a:solidFill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283444" y="734950"/>
            <a:ext cx="389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 au 10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1425742" y="6792315"/>
            <a:ext cx="827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8;p3"/>
          <p:cNvGraphicFramePr/>
          <p:nvPr/>
        </p:nvGraphicFramePr>
        <p:xfrm>
          <a:off x="426051" y="1111326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{C72F6F8B-9EC8-4A71-8079-2EE8258A46A6}</a:tableStyleId>
              </a:tblPr>
              <a:tblGrid>
                <a:gridCol w="696725"/>
                <a:gridCol w="1427300"/>
                <a:gridCol w="1171600"/>
                <a:gridCol w="1338850"/>
                <a:gridCol w="1255225"/>
                <a:gridCol w="1227650"/>
                <a:gridCol w="1234975"/>
                <a:gridCol w="1234975"/>
              </a:tblGrid>
              <a:tr h="16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791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Taboulé oriental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Concombres à la crème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Terrine de campagne et condiments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pommes de terre à l’échalote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Lentilles vinaigrette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Médaillon de surimi et mayonnaise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Toast de saumon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7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Saucisse de Toulouse au confit d’oignons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Purée de carottes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Rabas d’encornets sauce Béarnaise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blanc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Daube de boeuf à la provençale</a:t>
                      </a:r>
                      <a:endParaRPr b="1" sz="1150" u="none" cap="none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Polenta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Haché de veau grillé sauce au poivre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Brocolis au pesto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Dos de colin à la crème d’aneth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du soleil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porc au curry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Poulet fermier à l’ail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Tian de légumes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8025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d e    f r o m a g e 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791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Abricots rôtis au miel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Glace Artisanale “Antolin”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au lait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Liégeois à la vanille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Tarte au citron meringuée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172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902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31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Gratin de macaronis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Légumes farcis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Brick</a:t>
                      </a: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thon et à la tomate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Macédoine de légumes aux dés de jambon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Omelette campagnarde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haricots verts aux lardons et oignons rouges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de terre Byron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940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88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Entremet chocolat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lait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fruits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frais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Faisselle à la confiture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Velouté fruix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172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739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G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O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U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T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Assortiment de gâteaux moelleux</a:t>
                      </a:r>
                      <a:endParaRPr b="1" sz="10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fr-FR" sz="4800">
                <a:solidFill>
                  <a:srgbClr val="C00000"/>
                </a:solidFill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295787" y="816985"/>
            <a:ext cx="48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au 17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415342" y="6729440"/>
            <a:ext cx="827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4"/>
          <p:cNvGraphicFramePr/>
          <p:nvPr/>
        </p:nvGraphicFramePr>
        <p:xfrm>
          <a:off x="563336" y="1202206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{C72F6F8B-9EC8-4A71-8079-2EE8258A46A6}</a:tableStyleId>
              </a:tblPr>
              <a:tblGrid>
                <a:gridCol w="655875"/>
                <a:gridCol w="1322625"/>
                <a:gridCol w="1238250"/>
                <a:gridCol w="1266825"/>
                <a:gridCol w="1328225"/>
                <a:gridCol w="1162350"/>
                <a:gridCol w="1169300"/>
                <a:gridCol w="1169300"/>
              </a:tblGrid>
              <a:tr h="20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FERIE</a:t>
                      </a:r>
                      <a:endParaRPr sz="1050" u="none" cap="none" strike="noStrike"/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777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Guacamole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Mortadelle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Saumon fumé et son toast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Carottes râpées vinaigrette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Houmous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chèvre chaud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94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Lasagnes bolognaises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Poisson frais selon arrivage</a:t>
                      </a: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Courgettes sautées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Merguez grillée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verts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boeuf provençale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Seiches en persillade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blanc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Rôti de porc au jus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Tomates à la provençale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Veau marengo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Polenta crémeuse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875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d e    f r o m a g e 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83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Nectarine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Pastèque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Panna cotta au miel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Sorbet artisanal “Antolin”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 blanc au sucre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Abricots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Glace Artisanale “Antolin”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800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591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85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Jambon blanc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Purée de légumes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Tarte tomate moutarde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Caesar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 de terre crème ciboulette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 de légumes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Oeufs à la tomate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Fritto misto sauce tartare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435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733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Ile flottante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 vanille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suisse aux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Crème chocolat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fruits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800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9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G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O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U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T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Assortiment de gâteaux moelleux</a:t>
                      </a:r>
                      <a:endParaRPr b="1" sz="10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fr-FR" sz="4800">
                <a:solidFill>
                  <a:srgbClr val="C00000"/>
                </a:solidFill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307612" y="876160"/>
            <a:ext cx="488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 au 24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415342" y="6514002"/>
            <a:ext cx="82762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704584" y="1260029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{C72F6F8B-9EC8-4A71-8079-2EE8258A46A6}</a:tableStyleId>
              </a:tblPr>
              <a:tblGrid>
                <a:gridCol w="667900"/>
                <a:gridCol w="1204525"/>
                <a:gridCol w="1190625"/>
                <a:gridCol w="1362075"/>
                <a:gridCol w="1209675"/>
                <a:gridCol w="1259900"/>
                <a:gridCol w="1155975"/>
                <a:gridCol w="1155975"/>
              </a:tblGrid>
              <a:tr h="1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778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Oeufs durs mayonnaise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tomates mozzarella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Rillettes de thon et toasts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pâtes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Concombres vinaigrette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pastèque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Toast de tapenade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7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Poulet rôti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Ratatouille confite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Moules marinière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Frites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légumes farcis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(tomate - courgette)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Boulettes d’agneau aux épices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Jeunes carottes persillées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Lieu sauce vierge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Ecrasé de pommes de terre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Macaronade à la saucisse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Cuisse de canette aux pêches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Aubergines grillées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7675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2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Pêche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Mousse citron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Glace Artisanale “Antolin”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Ananas frais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 caramel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Tropézienne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927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75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637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Pâtes</a:t>
                      </a: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gratinées au fromage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Roti de dinde froid et macédoine mayonnaise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Quiche aux légumes d’été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Tortillas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Gratin de courgette à l’emmental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aux dés de volaille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Tielle sétoise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840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00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Liégeois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Yaourt aromatisé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au lait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Banane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Marmelade de fruits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927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1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G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O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Û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T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Assortiment de gâteaux moelleux</a:t>
                      </a:r>
                      <a:endParaRPr b="1" sz="10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fr-FR" sz="4800">
                <a:solidFill>
                  <a:srgbClr val="C00000"/>
                </a:solidFill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2307612" y="876160"/>
            <a:ext cx="488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au 31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1415342" y="6514002"/>
            <a:ext cx="82762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p6"/>
          <p:cNvGraphicFramePr/>
          <p:nvPr/>
        </p:nvGraphicFramePr>
        <p:xfrm>
          <a:off x="512661" y="138570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{C72F6F8B-9EC8-4A71-8079-2EE8258A46A6}</a:tableStyleId>
              </a:tblPr>
              <a:tblGrid>
                <a:gridCol w="579575"/>
                <a:gridCol w="1228725"/>
                <a:gridCol w="1276350"/>
                <a:gridCol w="1276350"/>
                <a:gridCol w="1209675"/>
                <a:gridCol w="1247775"/>
                <a:gridCol w="1269950"/>
                <a:gridCol w="1325675"/>
              </a:tblGrid>
              <a:tr h="16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945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RM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Taboulé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Coleslaw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Saucisson à l’ail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Betteraves vinaigrette 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 con tomate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Radis beurre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Charcuterie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85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porc à la tomate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pois étuvés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Paëlla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Paupiette de veau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Piperade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Langue de boeuf sauce piquante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Frites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Filet de poisson meunière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verts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volaille au citron confit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Pâtes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Gardianne de taureau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1625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d e    f r o m a g e 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01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Sorbet artisanal “Antolin”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fruits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Panna cotta au coulis de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Pêche rôtie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Dame blanche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02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617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940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Raviolis sauce tomate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Omelette aux fines herbes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courgettes sautées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Gratin de fruits de mer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d’artichauts aux lardons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Saucisse 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vapeur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haricots verts au thon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Jambon blanc roulé à la russe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260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 l a t e a u     d e    f r o m a g e 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674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suisse au sucre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 chocolat</a:t>
                      </a: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lait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Crème caramel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02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3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G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O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U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T</a:t>
                      </a:r>
                      <a:br>
                        <a:rPr lang="fr-FR" sz="1050" u="none" cap="none" strike="noStrike"/>
                      </a:b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76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Assortiment de gâteaux moelleux</a:t>
                      </a:r>
                      <a:endParaRPr b="1" sz="10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2021-12-28T13:33:21Z</dcterms:created>
  <dc:creator>nicocasalr@outlook.fr</dc:creator>
</cp:coreProperties>
</file>